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gif"/><Relationship Id="rId3" Type="http://schemas.openxmlformats.org/officeDocument/2006/relationships/image" Target="../media/image18.gif"/><Relationship Id="rId4" Type="http://schemas.openxmlformats.org/officeDocument/2006/relationships/image" Target="../media/image19.gif"/><Relationship Id="rId5" Type="http://schemas.openxmlformats.org/officeDocument/2006/relationships/image" Target="../media/image20.gif"/><Relationship Id="rId6" Type="http://schemas.openxmlformats.org/officeDocument/2006/relationships/image" Target="../media/image21.gif"/><Relationship Id="rId7" Type="http://schemas.openxmlformats.org/officeDocument/2006/relationships/image" Target="../media/image22.gif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0.gif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41.gi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gif"/><Relationship Id="rId3" Type="http://schemas.openxmlformats.org/officeDocument/2006/relationships/image" Target="../media/image43.gif"/><Relationship Id="rId4" Type="http://schemas.openxmlformats.org/officeDocument/2006/relationships/image" Target="../media/image44.gif"/><Relationship Id="rId5" Type="http://schemas.openxmlformats.org/officeDocument/2006/relationships/image" Target="../media/image41.gi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51.gi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gi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gif"/><Relationship Id="rId7" Type="http://schemas.openxmlformats.org/officeDocument/2006/relationships/image" Target="../media/image5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51.gif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60.gif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gif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gif"/><Relationship Id="rId7" Type="http://schemas.openxmlformats.org/officeDocument/2006/relationships/image" Target="../media/image6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0.gif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69.gif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gif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gif"/><Relationship Id="rId7" Type="http://schemas.openxmlformats.org/officeDocument/2006/relationships/image" Target="../media/image7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gif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69.gif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8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9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2.gif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gif"/><Relationship Id="rId3" Type="http://schemas.openxmlformats.org/officeDocument/2006/relationships/image" Target="../media/image114.gif"/><Relationship Id="rId4" Type="http://schemas.openxmlformats.org/officeDocument/2006/relationships/image" Target="../media/image115.gif"/><Relationship Id="rId5" Type="http://schemas.openxmlformats.org/officeDocument/2006/relationships/image" Target="../media/image116.gif"/><Relationship Id="rId6" Type="http://schemas.openxmlformats.org/officeDocument/2006/relationships/image" Target="../media/image117.png"/><Relationship Id="rId7" Type="http://schemas.openxmlformats.org/officeDocument/2006/relationships/image" Target="../media/image11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3" Type="http://schemas.openxmlformats.org/officeDocument/2006/relationships/image" Target="../media/image120.gif"/><Relationship Id="rId4" Type="http://schemas.openxmlformats.org/officeDocument/2006/relationships/image" Target="../media/image112.gif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25.gif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gif"/><Relationship Id="rId3" Type="http://schemas.openxmlformats.org/officeDocument/2006/relationships/image" Target="../media/image127.gif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gif"/><Relationship Id="rId3" Type="http://schemas.openxmlformats.org/officeDocument/2006/relationships/image" Target="../media/image129.gif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3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5" Type="http://schemas.openxmlformats.org/officeDocument/2006/relationships/image" Target="../media/image6.gif"/><Relationship Id="rId6" Type="http://schemas.openxmlformats.org/officeDocument/2006/relationships/image" Target="../media/image7.gif"/><Relationship Id="rId7" Type="http://schemas.openxmlformats.org/officeDocument/2006/relationships/image" Target="../media/image8.gif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35.gif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gif"/><Relationship Id="rId3" Type="http://schemas.openxmlformats.org/officeDocument/2006/relationships/image" Target="../media/image137.gif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gif"/><Relationship Id="rId3" Type="http://schemas.openxmlformats.org/officeDocument/2006/relationships/image" Target="../media/image139.gif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Relationship Id="rId3" Type="http://schemas.openxmlformats.org/officeDocument/2006/relationships/image" Target="../media/image142.gif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gif"/><Relationship Id="rId3" Type="http://schemas.openxmlformats.org/officeDocument/2006/relationships/image" Target="../media/image14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Relationship Id="rId3" Type="http://schemas.openxmlformats.org/officeDocument/2006/relationships/image" Target="../media/image9.gif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3" Type="http://schemas.openxmlformats.org/officeDocument/2006/relationships/image" Target="../media/image146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Relationship Id="rId3" Type="http://schemas.openxmlformats.org/officeDocument/2006/relationships/image" Target="../media/image147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4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150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150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gi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Relationship Id="rId3" Type="http://schemas.openxmlformats.org/officeDocument/2006/relationships/image" Target="../media/image12.gif"/><Relationship Id="rId4" Type="http://schemas.openxmlformats.org/officeDocument/2006/relationships/image" Target="../media/image13.gif"/><Relationship Id="rId5" Type="http://schemas.openxmlformats.org/officeDocument/2006/relationships/image" Target="../media/image14.gif"/><Relationship Id="rId6" Type="http://schemas.openxmlformats.org/officeDocument/2006/relationships/image" Target="../media/image15.gif"/><Relationship Id="rId7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100584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6000" b="1">
                <a:solidFill>
                  <a:srgbClr val="58A6FF"/>
                </a:solidFill>
                <a:latin typeface="Segoe UI"/>
              </a:defRPr>
            </a:pPr>
            <a:r>
              <a:t>VIGA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74320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0">
                <a:solidFill>
                  <a:srgbClr val="E6EDF3"/>
                </a:solidFill>
                <a:latin typeface="Segoe UI"/>
              </a:defRPr>
            </a:pPr>
            <a:r>
              <a:t>Vision-as-Inverse-Graphics Agent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657600"/>
            <a:ext cx="100584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8B949E"/>
                </a:solidFill>
                <a:latin typeface="Segoe UI"/>
              </a:defRPr>
            </a:pPr>
            <a:r>
              <a:t>Iterative Generate / Render / Verify Loop using VLMs + Blender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02920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Project Summary  |  January - February 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2026-02-10  —  Dynamic Scene: Artist Run 1 (SAM3D + Meshy)  —  Rounds (page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SAM3D: Green Pear</a:t>
            </a:r>
          </a:p>
        </p:txBody>
      </p:sp>
      <p:pic>
        <p:nvPicPr>
          <p:cNvPr id="4" name="Picture 3" descr="green_pea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SAM3D: Green Apple 2</a:t>
            </a:r>
          </a:p>
        </p:txBody>
      </p:sp>
      <p:pic>
        <p:nvPicPr>
          <p:cNvPr id="6" name="Picture 5" descr="green_apple_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R2 First Render</a:t>
            </a:r>
          </a:p>
        </p:txBody>
      </p:sp>
      <p:pic>
        <p:nvPicPr>
          <p:cNvPr id="8" name="Picture 7" descr="round_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R9 Scene Refinement</a:t>
            </a:r>
          </a:p>
        </p:txBody>
      </p:sp>
      <p:pic>
        <p:nvPicPr>
          <p:cNvPr id="10" name="Picture 9" descr="round_9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R14 Best Static</a:t>
            </a:r>
          </a:p>
        </p:txBody>
      </p:sp>
      <p:pic>
        <p:nvPicPr>
          <p:cNvPr id="12" name="Picture 11" descr="round_1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R16 Ball Added (360)</a:t>
            </a:r>
          </a:p>
        </p:txBody>
      </p:sp>
      <p:pic>
        <p:nvPicPr>
          <p:cNvPr id="14" name="Picture 13" descr="round_16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2026-02-10  —  Dynamic Scene: Artist Run 1 (SAM3D + Meshy)  —  Rounds (page 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R16 Frame 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R16 Frame 320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R18 Final (360)</a:t>
            </a:r>
          </a:p>
        </p:txBody>
      </p:sp>
      <p:pic>
        <p:nvPicPr>
          <p:cNvPr id="8" name="Picture 7" descr="round_18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R18 Frame 1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R18 Frame 260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R18 Frame 520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2026-02-10  —  SAM3D+Meshy Static Scene Run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kingyy (win/vscode/opus/hum)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First combined SAM3D+Meshy static scene. SAM3D reconstructed 6 objects but Generator replaced all with Meshy (4 cached, 1 new API). 25 rounds, 2h14m.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43" y="1417320"/>
            <a:ext cx="3786633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2026-02-10  —  SAM3D+Meshy Static Scene Run 1  —  Rounds (page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R6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R8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R10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R11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2026-02-10  —  SAM3D+Meshy Static Scene Run 1  —  Rounds (page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R13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R14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R15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R16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R17 Final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2026-02-09  —  Static Scene: Green Tea Run 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kingyy (win/vscode/opus/hum)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19 rounds with AABB collision avoidance and non-uniform table scaling. Bottle Japanese label text visible by round 11. Cached Meshy assets.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43" y="1417320"/>
            <a:ext cx="3786633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round_1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2026-02-09  —  Static Scene: Green Tea Run 11  —  Rounds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</a:t>
            </a:r>
          </a:p>
        </p:txBody>
      </p:sp>
      <p:pic>
        <p:nvPicPr>
          <p:cNvPr id="4" name="Picture 3" descr="round_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R3</a:t>
            </a:r>
          </a:p>
        </p:txBody>
      </p:sp>
      <p:pic>
        <p:nvPicPr>
          <p:cNvPr id="6" name="Picture 5" descr="round_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R13</a:t>
            </a:r>
          </a:p>
        </p:txBody>
      </p:sp>
      <p:pic>
        <p:nvPicPr>
          <p:cNvPr id="8" name="Picture 7" descr="round_1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R19 Final</a:t>
            </a:r>
          </a:p>
        </p:txBody>
      </p:sp>
      <p:pic>
        <p:nvPicPr>
          <p:cNvPr id="10" name="Picture 9" descr="round_19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2026-02-09  —  Static Scene: Green Tea Run 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kingyy (win/vscode/opus/hum)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19 rounds. Night-desk aesthetic with blue monitor glow. Introduced orient_group_min_z() rotation helper for finding flattest object orientation. Cached Meshy assets.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43" y="1417320"/>
            <a:ext cx="3786633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2026-02-08  —  Asset Pipeline Root Cause (Run 4)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A371F7"/>
                </a:solidFill>
                <a:latin typeface="Segoe UI"/>
              </a:defRPr>
            </a:pPr>
            <a:r>
              <a:t>kingyy (win/vscode/opus/hum)  | 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Root cause analysis: GLB imports failed silently due to relative path resolution in Blender. Fix: meshy_api.py resolves to absolute paths with forward slashes.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Problem: Blender CWD != project root -&gt; relative GLB paths fail silently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All 5 get_better_object calls returned valid paths but Blender couldn't find files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Generator fell back to procedural geometry for all objects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Fix in meshy_api.py: Path(previous_assets_dir).resolve() with forward slashes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Fix in prompts: instructions to use EXACT absolute file paths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Verified: Run 5 successfully imports all GLB assets after fix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2026-02-08  —  Asset Pipeline Root Cause (Run 4) (1/3)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R4 (GLB import failed)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731520"/>
            <a:ext cx="5852160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R8 (procedural fallback)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0972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600" b="1">
                <a:solidFill>
                  <a:srgbClr val="58A6FF"/>
                </a:solidFill>
                <a:latin typeface="Segoe UI"/>
              </a:defRPr>
            </a:pPr>
            <a:r>
              <a:t>Overall Pipeline Flow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57200" y="1097280"/>
            <a:ext cx="3474720" cy="5303520"/>
          </a:xfrm>
          <a:prstGeom prst="roundRect">
            <a:avLst/>
          </a:prstGeom>
          <a:solidFill>
            <a:srgbClr val="161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40080" y="118872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3FB950"/>
                </a:solidFill>
                <a:latin typeface="Segoe UI"/>
              </a:defRPr>
            </a:pPr>
            <a:r>
              <a:t>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645920"/>
            <a:ext cx="310896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VIGA (top level)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Video-to-3D reconstruction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Dual-agent: Generator + Verifier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SAM3D (core module)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Image + Mask -&gt; 3D GLB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Uses TRELLIS architecture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TRELLIS (Microsoft)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Sparse structure sampling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Dual decoder (GS + Mesh)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Meshy (asset library)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Text -&gt; 3D GLB generation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Local fuzzy matching cache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06240" y="1097280"/>
            <a:ext cx="7498079" cy="5303520"/>
          </a:xfrm>
          <a:prstGeom prst="roundRect">
            <a:avLst/>
          </a:prstGeom>
          <a:solidFill>
            <a:srgbClr val="161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389120" y="1188720"/>
            <a:ext cx="7132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3FB950"/>
                </a:solidFill>
                <a:latin typeface="Segoe UI"/>
              </a:defRPr>
            </a:pPr>
            <a:r>
              <a:t>Iterative Pipeline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0" y="1828800"/>
            <a:ext cx="2011680" cy="1828800"/>
          </a:xfrm>
          <a:prstGeom prst="round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663440" y="1965960"/>
            <a:ext cx="1828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58A6FF"/>
                </a:solidFill>
                <a:latin typeface="Segoe UI"/>
              </a:defRPr>
            </a:pPr>
            <a:r>
              <a:t>1. Input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3440" y="2377440"/>
            <a:ext cx="18288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Target image/video</a:t>
            </a:r>
            <a:br/>
            <a:r>
              <a:t>+ text description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58000" y="1828800"/>
            <a:ext cx="2011680" cy="1828800"/>
          </a:xfrm>
          <a:prstGeom prst="round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949440" y="1965960"/>
            <a:ext cx="1828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A371F7"/>
                </a:solidFill>
                <a:latin typeface="Segoe UI"/>
              </a:defRPr>
            </a:pPr>
            <a:r>
              <a:t>2. SAM3D Init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49440" y="2377440"/>
            <a:ext cx="18288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Segment objects</a:t>
            </a:r>
            <a:br/>
            <a:r>
              <a:t>Reconstruct GLBs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144000" y="1828800"/>
            <a:ext cx="2011680" cy="1828800"/>
          </a:xfrm>
          <a:prstGeom prst="round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9235440" y="1965960"/>
            <a:ext cx="1828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D29922"/>
                </a:solidFill>
                <a:latin typeface="Segoe UI"/>
              </a:defRPr>
            </a:pPr>
            <a:r>
              <a:t>3. Generator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35440" y="2377440"/>
            <a:ext cx="18288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Write Blender Python</a:t>
            </a:r>
            <a:br/>
            <a:r>
              <a:t>Import GLBs, compose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72000" y="4206240"/>
            <a:ext cx="2011680" cy="1828800"/>
          </a:xfrm>
          <a:prstGeom prst="round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663440" y="4343400"/>
            <a:ext cx="1828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3FB950"/>
                </a:solidFill>
                <a:latin typeface="Segoe UI"/>
              </a:defRPr>
            </a:pPr>
            <a:r>
              <a:t>4. Blender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63440" y="4754880"/>
            <a:ext cx="18288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Execute script</a:t>
            </a:r>
            <a:br/>
            <a:r>
              <a:t>Render frames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858000" y="4206240"/>
            <a:ext cx="2011680" cy="1828800"/>
          </a:xfrm>
          <a:prstGeom prst="round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949440" y="4343400"/>
            <a:ext cx="1828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58A6FF"/>
                </a:solidFill>
                <a:latin typeface="Segoe UI"/>
              </a:defRPr>
            </a:pPr>
            <a:r>
              <a:t>5. Verifier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49440" y="4754880"/>
            <a:ext cx="18288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VLM evaluates</a:t>
            </a:r>
            <a:br/>
            <a:r>
              <a:t>render vs target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144000" y="4206240"/>
            <a:ext cx="2011680" cy="1828800"/>
          </a:xfrm>
          <a:prstGeom prst="round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9235440" y="4343400"/>
            <a:ext cx="1828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A371F7"/>
                </a:solidFill>
                <a:latin typeface="Segoe UI"/>
              </a:defRPr>
            </a:pPr>
            <a:r>
              <a:t>6. Iterate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35440" y="4754880"/>
            <a:ext cx="18288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Feedback loop</a:t>
            </a:r>
            <a:br/>
            <a:r>
              <a:t>until approved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2026-02-08  —  Asset Pipeline Root Cause (Run 4) (2/3)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R13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731520"/>
            <a:ext cx="5852160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R16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2026-02-08  —  Asset Pipeline Root Cause (Run 4) (3/3)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R18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731520"/>
            <a:ext cx="5852160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R19 Final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9 (Meshy API)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kingyy (win/vscode/opus/hum)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First run with Meshy API text-to-3D for all 5 assets. Dramatically higher quality than SAM3D: recognizable PET bottle, RGB keyboard, headphones. Cinematic hero shot.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43" y="1417320"/>
            <a:ext cx="3786633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round_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9 (Meshy API)  —  Rounds (page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R3 (360)</a:t>
            </a:r>
          </a:p>
        </p:txBody>
      </p:sp>
      <p:pic>
        <p:nvPicPr>
          <p:cNvPr id="6" name="Picture 5" descr="round_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R4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 (360)</a:t>
            </a:r>
          </a:p>
        </p:txBody>
      </p:sp>
      <p:pic>
        <p:nvPicPr>
          <p:cNvPr id="12" name="Picture 11" descr="round_5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R6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9 (Meshy API)  —  Rounds (page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R7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R8 Final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R8 Final (360)</a:t>
            </a:r>
          </a:p>
        </p:txBody>
      </p:sp>
      <p:pic>
        <p:nvPicPr>
          <p:cNvPr id="8" name="Picture 7" descr="round_8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kingyy (win/vscode/opus/hum)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First run with Meshy API key configured (but never called — all 5 assets matched locally). Slight regression in R6 (objects lost from camera view).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43" y="1417320"/>
            <a:ext cx="3786633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round_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8  —  Rounds (page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R2 (360)</a:t>
            </a:r>
          </a:p>
        </p:txBody>
      </p:sp>
      <p:pic>
        <p:nvPicPr>
          <p:cNvPr id="6" name="Picture 5" descr="round_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R4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 (360)</a:t>
            </a:r>
          </a:p>
        </p:txBody>
      </p:sp>
      <p:pic>
        <p:nvPicPr>
          <p:cNvPr id="12" name="Picture 11" descr="round_5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R6 Regression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8  —  Rounds (page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R9 Final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R9 Final (360)</a:t>
            </a:r>
          </a:p>
        </p:txBody>
      </p:sp>
      <p:pic>
        <p:nvPicPr>
          <p:cNvPr id="8" name="Picture 7" descr="round_9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7 (get_asset_simple)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kingyy (win/vscode/opus/hum)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New prompt setting forbids procedural geometry — only GLB imports allowed. All 5 SAM3D assets loaded and arranged over 9 rounds. Zero procedural violations.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43" y="1417320"/>
            <a:ext cx="3786633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round_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7 (get_asset_simple)  —  Rounds (page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 (360)</a:t>
            </a:r>
          </a:p>
        </p:txBody>
      </p:sp>
      <p:pic>
        <p:nvPicPr>
          <p:cNvPr id="6" name="Picture 5" descr="round_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R2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R3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R3 (360)</a:t>
            </a:r>
          </a:p>
        </p:txBody>
      </p:sp>
      <p:pic>
        <p:nvPicPr>
          <p:cNvPr id="12" name="Picture 11" descr="round_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R4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0972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600" b="1">
                <a:solidFill>
                  <a:srgbClr val="58A6FF"/>
                </a:solidFill>
                <a:latin typeface="Segoe UI"/>
              </a:defRPr>
            </a:pPr>
            <a:r>
              <a:t>Environment Setup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57200" y="1097280"/>
            <a:ext cx="5486400" cy="5303520"/>
          </a:xfrm>
          <a:prstGeom prst="roundRect">
            <a:avLst/>
          </a:prstGeom>
          <a:solidFill>
            <a:srgbClr val="161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40080" y="1188720"/>
            <a:ext cx="51206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3FB950"/>
                </a:solidFill>
                <a:latin typeface="Segoe UI"/>
              </a:defRPr>
            </a:pPr>
            <a:r>
              <a:t>Windows 11 (Primary)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737360"/>
            <a:ext cx="512064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OS: Windows 11 Home 10.0.26200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GPU: NVIDIA RTX 5080 16GB VRAM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CPU: AMD Ryzen 9 9900X | 32GB DDR5-6000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Conda Env: agent (Python 3.10)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openai 2.6.1  |  mcp 1.20.0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pillow 12.0  |  numpy 2.2.6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python-pptx 1.0.2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Conda Env: sam (Python 3.10)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torch 2.10.0+cu128 (CUDA 12.8)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torchvision 0.25.0+cu128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segment-anything 1.0 (Meta SAM)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opencv-python 4.13.0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Blender 4.5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EEVEE (BLENDER_EEVEE_NEXT)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Cycles GPU rendering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17920" y="1097280"/>
            <a:ext cx="5486400" cy="5303520"/>
          </a:xfrm>
          <a:prstGeom prst="roundRect">
            <a:avLst/>
          </a:prstGeom>
          <a:solidFill>
            <a:srgbClr val="161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400800" y="1188720"/>
            <a:ext cx="51206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3FB950"/>
                </a:solidFill>
                <a:latin typeface="Segoe UI"/>
              </a:defRPr>
            </a:pPr>
            <a:r>
              <a:t>Linux / WSL2 (Tested)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0" y="1737360"/>
            <a:ext cx="512064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WSL2 Ubuntu (SAM3D testing)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CUDA passthrough from host GPU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~30% faster SAM3D inference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Higher VRAM efficiency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Windows Compatibility Fixes: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Path resolution: .resolve() all Paths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Pipe deadlock: temp files (not pipes)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Encoding: always utf-8 (not cp1252)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Spaces in paths: quote subprocess args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VLM Model: GPT-5 (OpenAI API)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Generator: writes Blender Python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Verifier: evaluates renders vs target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3D Asset Sources: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SAM3D: image -&gt; 3D mesh (TRELLIS)</a:t>
            </a:r>
          </a:p>
          <a:p>
            <a:pPr>
              <a:spcAft>
                <a:spcPts val="300"/>
              </a:spcAft>
              <a:defRPr sz="1100">
                <a:solidFill>
                  <a:srgbClr val="E6EDF3"/>
                </a:solidFill>
                <a:latin typeface="Segoe UI"/>
              </a:defRPr>
            </a:pPr>
            <a:r>
              <a:t>  Meshy: text -&gt; 3D mesh (API + cache)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7 (get_asset_simple)  —  Rounds (page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R6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R6 (360)</a:t>
            </a:r>
          </a:p>
        </p:txBody>
      </p:sp>
      <p:pic>
        <p:nvPicPr>
          <p:cNvPr id="8" name="Picture 7" descr="round_6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R8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R9 Final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R9 Final (360)</a:t>
            </a:r>
          </a:p>
        </p:txBody>
      </p:sp>
      <p:pic>
        <p:nvPicPr>
          <p:cNvPr id="14" name="Picture 13" descr="round_9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5 (First GLB Import)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kingyy (win/vscode/opus/hum)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First run where absolute path fix enabled successful GLB asset imports. 25 rounds, 14 renders. Progression from overexposed early renders to full scene.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43" y="1417320"/>
            <a:ext cx="3786633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5 (First GLB Import)  —  Rounds (page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R7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R9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R11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R14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2026-02-08  —  Static Scene: Green Tea Run 5 (First GLB Import)  —  Rounds (page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R16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R17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R19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R20 Final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CYCLES Final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2026-02-07  —  Static Scene: Green Tea First Run (58 rounds)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kingyy (win/vscode/opus/hum)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First static scene run with --prompt-setting=none. 58 scripts, 36 renders, ~4 hours. No GLB assets (MeshyAPI init failed). Severe scene drift after round 25.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43" y="1417320"/>
            <a:ext cx="3786633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2026-02-07  —  Static Scene: Green Tea First Run (58 rounds)  —  Rounds (page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R7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R9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R13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R16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R19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R23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2026-02-07  —  Static Scene: Green Tea First Run (58 rounds)  —  Rounds (page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R25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R28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R30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R36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R42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R44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2026-02-07  —  Static Scene: Green Tea First Run (58 rounds)  —  Rounds (page 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R47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R50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R52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R55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R57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R58 Final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2026-02-07  —  Static Scene: Green Tea First Run (58 rounds)  —  Rounds (page 4)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CYCLES Final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2026-02-06  —  Windows Compatibility Fixes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A371F7"/>
                </a:solidFill>
                <a:latin typeface="Segoe UI"/>
              </a:defRPr>
            </a:pPr>
            <a:r>
              <a:t>kingyy (win/vscode/opus/hum)  | 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Four major Windows issues identified and fixed when running VIGA dynamic scene pipeline.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Issue 1: Blender path resolution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  Blender resolves relative paths to its own CWD, not project root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  Fix: .resolve() all Path objects before passing to Blender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Issue 2: Windows path spaces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  Blender.exe path has spaces: 'C:\Program Files\Blender Foundation\...'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  Fix: quote subprocess args containing spaces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Issue 3: Subprocess pipe deadlock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  capture_output=True deadlocks on Windows with large outputs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  Fix: use temp files for stdout/stderr instead of pipes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Issue 4: cp1252 encoding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  Windows defaults to cp1252, but scripts contain UTF-8 characters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  Fix: always specify encoding='utf-8' for file operations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Files fixed: exec.py, investigator_core.py, generator.py, verifier.py, common.py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2026-02-11  —  Dynamic Scene: Artist Run 2 (SAM3D Fixed)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kingyy (win/vscode/opus/hum)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SAM3D injection bug fixed. Pre-computed GLBs loaded via --sam3d-results. Generator kept 5/8 SAM3D objects (fruits), replaced jug/plate/pear with Meshy cache. 50% faster than Run 1 (99 min vs 203 min). 21 rounds.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087632"/>
            <a:ext cx="5669280" cy="3688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round_19_rot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2026-02-06  —  Dynamic Scene: Artist Baseline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kingyy (win/vscode/opus/hum)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First dynamic scene on Windows with GPT-5. Cezanne still life. Procedural geometry only (no SAM3D/Meshy). 12 rounds with physics-based ball-throwing animation.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087632"/>
            <a:ext cx="5669280" cy="3688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round_1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2026-02-06  —  Dynamic Scene: Artist Baseline  —  Rounds (page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R2</a:t>
            </a:r>
          </a:p>
        </p:txBody>
      </p:sp>
      <p:pic>
        <p:nvPicPr>
          <p:cNvPr id="4" name="Picture 3" descr="round_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</a:t>
            </a:r>
          </a:p>
        </p:txBody>
      </p:sp>
      <p:pic>
        <p:nvPicPr>
          <p:cNvPr id="6" name="Picture 5" descr="round_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R7</a:t>
            </a:r>
          </a:p>
        </p:txBody>
      </p:sp>
      <p:pic>
        <p:nvPicPr>
          <p:cNvPr id="8" name="Picture 7" descr="round_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R9 (360)</a:t>
            </a:r>
          </a:p>
        </p:txBody>
      </p:sp>
      <p:pic>
        <p:nvPicPr>
          <p:cNvPr id="10" name="Picture 9" descr="round_9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R9 Frame 1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R9 Frame 90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2026-02-06  —  Dynamic Scene: Artist Baseline  —  Rounds (page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R9 Frame 180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R11</a:t>
            </a:r>
          </a:p>
        </p:txBody>
      </p:sp>
      <p:pic>
        <p:nvPicPr>
          <p:cNvPr id="6" name="Picture 5" descr="round_1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R12 Final (360)</a:t>
            </a:r>
          </a:p>
        </p:txBody>
      </p:sp>
      <p:pic>
        <p:nvPicPr>
          <p:cNvPr id="8" name="Picture 7" descr="round_1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R12 Frame 1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R12 Frame 100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R12 Frame 200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2026-02-05  —  SAM3D Pipeline Complete (5/5 Objects)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D29922"/>
                </a:solidFill>
                <a:latin typeface="Segoe UI"/>
              </a:defRPr>
            </a:pPr>
            <a:r>
              <a:t>Yuna (win/claude/opus/clawdbot)  | 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End-to-end SAM + SAM3D pipeline completed. 100% success (5/5 objects) on green tea scene. SAM segmentation -&gt; mask extraction -&gt; SAM3D reconstruction -&gt; GLB export. ~2 hrs on RTX 5080.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Full pipeline: target.png -&gt; SAM masks -&gt; SAM3D 3D meshes -&gt; GLB export -&gt; Blender render -&gt; GIF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5 objects: green tea bottle, Ito En bottle, keyboard, headphones, envelope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All objects successfully reconstructed with vertex colors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Both X-axis and Y-axis rotation GIFs generated per object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WebGL viewer integration for interactive 3D preview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Total processing: ~2 hours on NVIDIA RTX 5080 (16GB VRAM)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2026-02-05  —  SAM3D Pipeline Complete (5/5 Objects) (1/3)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Input Scene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" y="731520"/>
            <a:ext cx="4406265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Green Tea Bottle</a:t>
            </a:r>
          </a:p>
        </p:txBody>
      </p:sp>
      <p:pic>
        <p:nvPicPr>
          <p:cNvPr id="6" name="Picture 5" descr="green_tea_bottle_y_rot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2026-02-05  —  SAM3D Pipeline Complete (5/5 Objects) (2/3)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Ito En Bottle</a:t>
            </a:r>
          </a:p>
        </p:txBody>
      </p:sp>
      <p:pic>
        <p:nvPicPr>
          <p:cNvPr id="4" name="Picture 3" descr="ito_en_bottle_y_rotation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731520"/>
            <a:ext cx="5852160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Alienware Keyboard</a:t>
            </a:r>
          </a:p>
        </p:txBody>
      </p:sp>
      <p:pic>
        <p:nvPicPr>
          <p:cNvPr id="6" name="Picture 5" descr="alienware_keyboard_y_rot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2026-02-05  —  SAM3D Pipeline Complete (5/5 Objects) (3/3)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Headphones</a:t>
            </a:r>
          </a:p>
        </p:txBody>
      </p:sp>
      <p:pic>
        <p:nvPicPr>
          <p:cNvPr id="4" name="Picture 3" descr="headphones_y_rotation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731520"/>
            <a:ext cx="5852160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Envelope</a:t>
            </a:r>
          </a:p>
        </p:txBody>
      </p:sp>
      <p:pic>
        <p:nvPicPr>
          <p:cNvPr id="6" name="Picture 5" descr="envelope_y_rot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2026-02-04  —  SAM Segmentation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D29922"/>
                </a:solidFill>
                <a:latin typeface="Segoe UI"/>
              </a:defRPr>
            </a:pPr>
            <a:r>
              <a:t>Yuna (win/claude/opus/clawdbot)  | 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SAM segmented green tea desktop scene: 145 raw masks filtered to 8, identifying 5 objects.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Input: green tea desktop photograph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SAM produced 145 raw masks, filtered to 8 high-confidence regions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5 objects identified: green tea bottle, Ito En bottle, Alienware keyboard, headphones, envelope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Mask quality: clean edges, proper object boundaries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Ready for SAM3D batch 3D reconstruction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2026-02-04  —  SAM Segmentation Results (1/3)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Target Scene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" y="731520"/>
            <a:ext cx="4406265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Green Tea Bottle Mask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147" y="731520"/>
            <a:ext cx="4406265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2026-02-04  —  SAM Segmentation Results (2/3)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Ito En Bottle Mask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" y="731520"/>
            <a:ext cx="4406265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Keyboard Mask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147" y="731520"/>
            <a:ext cx="4406265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2026-02-11  —  Dynamic Scene: Artist Run 2 (SAM3D Fixed)  —  Rounds (page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R2 First SAM3D Import</a:t>
            </a:r>
          </a:p>
        </p:txBody>
      </p:sp>
      <p:pic>
        <p:nvPicPr>
          <p:cNvPr id="4" name="Picture 3" descr="round_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R4 Objects on Table</a:t>
            </a:r>
          </a:p>
        </p:txBody>
      </p:sp>
      <p:pic>
        <p:nvPicPr>
          <p:cNvPr id="6" name="Picture 5" descr="round_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R5 SAM3D+Meshy Mix</a:t>
            </a:r>
          </a:p>
        </p:txBody>
      </p:sp>
      <p:pic>
        <p:nvPicPr>
          <p:cNvPr id="8" name="Picture 7" descr="round_5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R15 Best Static</a:t>
            </a:r>
          </a:p>
        </p:txBody>
      </p:sp>
      <p:pic>
        <p:nvPicPr>
          <p:cNvPr id="10" name="Picture 9" descr="round_15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R16 Ball Added</a:t>
            </a:r>
          </a:p>
        </p:txBody>
      </p:sp>
      <p:pic>
        <p:nvPicPr>
          <p:cNvPr id="12" name="Picture 11" descr="round_16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R17 Ball Impact (360)</a:t>
            </a:r>
          </a:p>
        </p:txBody>
      </p:sp>
      <p:pic>
        <p:nvPicPr>
          <p:cNvPr id="14" name="Picture 13" descr="round_17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2026-02-04  —  SAM Segmentation Results (3/3)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Headphones Mask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" y="731520"/>
            <a:ext cx="4406265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Envelope Mask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147" y="731520"/>
            <a:ext cx="4406265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2026-02-04  —  SAM3D All-Masks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D29922"/>
                </a:solidFill>
                <a:latin typeface="Segoe UI"/>
              </a:defRPr>
            </a:pPr>
            <a:r>
              <a:t>Yuna (win/claude/opus/clawdbot)  | 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SAM3D all-masks pipeline: 6 objects reconstructed with X and Y rotation GIFs.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6 objects: green tea bottle, Ito En bottle, bottle cap, label wrap, bottle neck, headphones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Both X-axis and Y-axis rotation GIFs generated for each object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Unexpected sub-object detection (bottle cap, label wrap, neck)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GLB generation statistics and mask coverage analysis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2026-02-04  —  SAM3D All-Masks Results (1/3)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Input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" y="731520"/>
            <a:ext cx="4406265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Green Tea Bottle</a:t>
            </a:r>
          </a:p>
        </p:txBody>
      </p:sp>
      <p:pic>
        <p:nvPicPr>
          <p:cNvPr id="6" name="Picture 5" descr="green_tea_bottle_y_rot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2026-02-04  —  SAM3D All-Masks Results (2/3)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Ito En Bottle</a:t>
            </a:r>
          </a:p>
        </p:txBody>
      </p:sp>
      <p:pic>
        <p:nvPicPr>
          <p:cNvPr id="4" name="Picture 3" descr="ito_en_green_tea_bottle_y_rotation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731520"/>
            <a:ext cx="5852160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Bottle Cap</a:t>
            </a:r>
          </a:p>
        </p:txBody>
      </p:sp>
      <p:pic>
        <p:nvPicPr>
          <p:cNvPr id="6" name="Picture 5" descr="bottle_cap_y_rot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2026-02-04  —  SAM3D All-Masks Results (3/3)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Label Wrap</a:t>
            </a:r>
          </a:p>
        </p:txBody>
      </p:sp>
      <p:pic>
        <p:nvPicPr>
          <p:cNvPr id="4" name="Picture 3" descr="label_wrap_y_rotation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731520"/>
            <a:ext cx="5852160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Headphones</a:t>
            </a:r>
          </a:p>
        </p:txBody>
      </p:sp>
      <p:pic>
        <p:nvPicPr>
          <p:cNvPr id="6" name="Picture 5" descr="headphones_y_rot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2026-02-04  —  SAM3D AllMasks Test Investigation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A371F7"/>
                </a:solidFill>
                <a:latin typeface="Segoe UI"/>
              </a:defRPr>
            </a:pPr>
            <a:r>
              <a:t>Yuna (win/claude/opus/clawdbot)  | 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4 rounds of mask quality investigation. Direct pipeline test failed (missing open3d). Discovered mask format issue and reassessed quality metrics.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Round 1: Direct SAM3D pipeline test failed (missing open3d dependency)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Round 2: VIGA architecture discovery during debugging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Round 3: Mask quality analysis with black-and-white visualization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Round 4: Corrected quality reassessment — initial misjudgment about coverage metrics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Key finding: mask format must be binary (0/1), not grayscale (0/255)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2026-02-04  —  SAM3D AllMasks Test Investigation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3040" y="457200"/>
            <a:ext cx="91440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Mask Comparison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282118"/>
            <a:ext cx="9144000" cy="475096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2026-02-04  —  SAM3D Rotation Optimization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A371F7"/>
                </a:solidFill>
                <a:latin typeface="Segoe UI"/>
              </a:defRPr>
            </a:pPr>
            <a:r>
              <a:t>Yuna (win/claude/opus/clawdbot)  | 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Quaternion vs Euler rotation for rendering SAM3D GLBs in Blender. Quaternion rotation avoids gimbal lock.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Problem: Euler rotation causes gimbal lock at certain angles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Solution: quaternion rotation for smooth 360-degree renders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Test object: Ito En green tea bottle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Generated X-axis and Y-axis rotation GIFs + frame samples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Quaternion rotation integrated into blender_render_rotation.py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2026-02-04  —  SAM3D Rotation Optimization (1/3)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SAM Input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" y="731520"/>
            <a:ext cx="4406265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X-Rotation</a:t>
            </a:r>
          </a:p>
        </p:txBody>
      </p:sp>
      <p:pic>
        <p:nvPicPr>
          <p:cNvPr id="6" name="Picture 5" descr="ito_en_green_tea_bottle_x_rot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2026-02-04  —  SAM3D Rotation Optimization (2/3)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Y-Rotation</a:t>
            </a:r>
          </a:p>
        </p:txBody>
      </p:sp>
      <p:pic>
        <p:nvPicPr>
          <p:cNvPr id="4" name="Picture 3" descr="ito_en_green_tea_bottle_y_rotation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731520"/>
            <a:ext cx="5852160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X Frame 0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2026-02-11  —  Dynamic Scene: Artist Run 2 (SAM3D Fixed)  —  Rounds (page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R19 Rotation (360)</a:t>
            </a:r>
          </a:p>
        </p:txBody>
      </p:sp>
      <p:pic>
        <p:nvPicPr>
          <p:cNvPr id="4" name="Picture 3" descr="round_19_rotation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R19 Animation (180f)</a:t>
            </a:r>
          </a:p>
        </p:txBody>
      </p:sp>
      <p:pic>
        <p:nvPicPr>
          <p:cNvPr id="6" name="Picture 5" descr="round_19_anim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2026-02-04  —  SAM3D Rotation Optimization (3/3)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Y Frame 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731520"/>
            <a:ext cx="5852160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Y Frame 15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2026-02-03  —  SAM3D WSL Experience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D29922"/>
                </a:solidFill>
                <a:latin typeface="Segoe UI"/>
              </a:defRPr>
            </a:pPr>
            <a:r>
              <a:t>Arin (wsl/claude/opus/clawdbot)  | 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Consolidated findings from SAM3D testing on WSL2 Ubuntu.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Small images (&lt;=1024px) work on RTX 5080 16GB VRAM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Large images (&gt;1024px) cause OOM at Stage 3 decode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Mesh generation must be skipped (Gaussian-only mode)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Critical discovery: mask format must be 0/1, NOT 0/255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2026-02-03  —  SAM3D WSL Experience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D29922"/>
                </a:solidFill>
                <a:latin typeface="Segoe UI"/>
              </a:defRPr>
            </a:pPr>
            <a:r>
              <a:t>Arin (wsl/claude/opus/clawdbot)  |  Summary (cont.)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914400"/>
            <a:ext cx="10881360" cy="576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WSL ~30% faster than Windows for SAM3D inference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VRAM efficiency better in WSL (less OS overhead)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Recommendation: use Windows native for most tasks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WSL useful for batch processing with lower VRAM pressure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2026-02-03  —  Debug: Flat Mesh Issue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A371F7"/>
                </a:solidFill>
                <a:latin typeface="Segoe UI"/>
              </a:defRPr>
            </a:pPr>
            <a:r>
              <a:t>Yuna (win/claude/opus/clawdbot)  | 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Root cause: SAM3D produced flat table shape instead of bottle. Wrong input image used (inverted mask showing table background with bottle cut out).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Symptom: SAM3D output was a flat table-shaped mesh instead of a bottle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Investigation: compared correct vs incorrect input images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Root cause: inverted mask — table background passed instead of bottle foreground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SAM3D correctly reconstructed what it was given (table shape)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Fix: use original segmentation mask, not its inverse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2026-02-03  —  Debug: Flat Mesh Issue (1/2)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Wrong Input (inverted mask)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" y="731520"/>
            <a:ext cx="4406265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Flat Mesh Result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2026-02-03  —  Debug: Flat Mesh Issue (2/2)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Correct Input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" y="731520"/>
            <a:ext cx="4406265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Correct Result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2026-02-03  —  VIGA Workflow: SAM3D Call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A371F7"/>
                </a:solidFill>
                <a:latin typeface="Segoe UI"/>
              </a:defRPr>
            </a:pPr>
            <a:r>
              <a:t>Yuna (win/claude/opus/clawdbot)  | 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Complete SAM3D call from image to 3D mesh. Documents pipeline workflow, output JSON, mesh structure (flat 'billboard' mesh problem), and disabled mesh post-processing root cause.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Documented complete SAM3D inference call chain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Output JSON includes transform data (translation, rotation, scale)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Mesh analysis revealed flat 'billboard' geometry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Root cause: mesh post-processing was disabled in pipeline config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Fix: enable mesh post-processing in pipeline.yaml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58A6FF"/>
                </a:solidFill>
                <a:latin typeface="Segoe UI"/>
              </a:defRPr>
            </a:pPr>
            <a:r>
              <a:t>2026-02-03  —  VIGA Workflow: SAM3D Call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Input Scene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" y="731520"/>
            <a:ext cx="4406265" cy="5852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57200"/>
            <a:ext cx="585216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 b="1">
                <a:solidFill>
                  <a:srgbClr val="8B949E"/>
                </a:solidFill>
                <a:latin typeface="Segoe UI"/>
              </a:defRPr>
            </a:pPr>
            <a:r>
              <a:t>Flat Mesh Render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3152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2026-02-03  —  VIGA Architecture Reference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A371F7"/>
                </a:solidFill>
                <a:latin typeface="Segoe UI"/>
              </a:defRPr>
            </a:pPr>
            <a:r>
              <a:t>Sohee (win/antigravity/gemini-pro-high/clawdbot)  | 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Technical reference: VIGA -&gt; SAM3D -&gt; TRELLIS hierarchy, inference pipeline stages, dual decoder architecture, VRAM distribution, and optimization configs.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Three-tier hierarchy: VIGA (orchestrator) -&gt; SAM3D (reconstruction) -&gt; TRELLIS (core model)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VIGA: dual-agent system — Generator writes Blender Python, Verifier evaluates renders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SAM3D: Meta SAM segmentation -&gt; TRELLIS 3D reconstruction per mask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TRELLIS: sparse structure generation -&gt; dual decoder (Gaussian Splatting + Mesh)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VRAM budget: ~14GB peak on RTX 5080 (16GB available)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Optimization: half precision, gradient checkpointing, batch size tuning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2026-02-03  —  SAM3D Internals Deep Dive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A371F7"/>
                </a:solidFill>
                <a:latin typeface="Segoe UI"/>
              </a:defRPr>
            </a:pPr>
            <a:r>
              <a:t>Yuna (win/claude/opus/clawdbot)  | 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Technical investigation of SAM3D/TRELLIS pipeline internals. 4 stages, tunable parameters, and VRAM optimization strategies.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Stage 1 (Preprocess): image resize, normalization, feature extraction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Stage 2 (Sparse Structure): voxel grid generation, sparse 3D structure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Stage 3 (Sparse Latent): latent code generation from sparse structure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Stage 4 (Decode): dual decoder — Gaussian Splatting + Mesh extraction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Tunable params: seed, guidance_strength, sampling_steps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num_gaussians cannot be changed at runtime (hardcoded in model)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Decode is the bottleneck (~60% of total inference time)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VRAM optimization: half precision saves ~3GB, gradient checkpointing saves ~2GB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2026-02-10  —  SAM3D+Meshy Combined Pipeline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A371F7"/>
                </a:solidFill>
                <a:latin typeface="Segoe UI"/>
              </a:defRPr>
            </a:pPr>
            <a:r>
              <a:t>kingyy (win/vscode/opus/hum)  | 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Technical design for combining SAM3D reconstruction with Meshy text-to-3D. SAM3D initializes scene from target image, Meshy replaces poor-quality objects.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Combined flow: SAM3D auto-init -&gt; segment target -&gt; reconstruct GLBs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Generator receives SAM3D object paths in memory context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Phase 1: Render SAM3D scene, evaluate each object quality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Phase 1: Call get_better_object (Meshy) for poor objects only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Phase 2: Compose scene with best GLBs (SAM3D or Meshy mix)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Code changes to generator.py: capture SAM3D results, inject into memory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New prompt: get_asset_sam3d (three-phase workflow)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Bug fixes: kaolin DLL error, pipeline.yaml path resolution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Conda env mapping: sam env for SAM3D, agent env for Generator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2026-02-03  —  SAM3D Tools Reference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A371F7"/>
                </a:solidFill>
                <a:latin typeface="Segoe UI"/>
              </a:defRPr>
            </a:pPr>
            <a:r>
              <a:t>Yuna (win/claude/opus/clawdbot)  | 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CLI tools for the SAM3D workflow: inference, visualization, rendering, and GIF creation.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sam3d_worker.py: main inference script (image + mask -&gt; GLB)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downsample_pointcloud.py: reduce vertex count for large meshes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render_pointcloud.py: visualize 3D point clouds in Blender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blender_render_rotation.py: generate 360-degree rotation renders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create_gifs.py: assemble rendered frames into animated GIFs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Complete workflow: segment -&gt; reconstruct -&gt; render -&gt; GIF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2026-02-03  —  SAM3D Bottle Test (Windows)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Yuna (win/claude/opus/clawdbot)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Successful SAM3D bottle reconstruction. Single green tea bottle -&gt; 379K-vertex 3D mesh (15MB GLB) in ~9 minutes on RTX 5080. Proper geometry and vertex colors confirmed.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43" y="1417320"/>
            <a:ext cx="3786633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2026-02-03  —  SAM3D Windows Native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Yuna (win/claude/opus/clawdbot)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First SAM3D on Windows 11. Single-image to 3D mesh generation. Windows outperformed WSL for SAM3D inference speed.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43" y="1417320"/>
            <a:ext cx="3786633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2026-02-01  —  SAM3D WSL Testing (3 Attempts)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Arin (wsl/claude/opus/clawdbot)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SAM3D on WSL2 Ubuntu. Three test attempts (original 4480x6720, stage-1-only, 1080p scaled). All failed at Stage 3 decode due to OOM on 16GB VRAM.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787530"/>
            <a:ext cx="5669280" cy="22887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2787530"/>
            <a:ext cx="5669280" cy="22887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2026-01-30  —  VIGA Progress: SAM3D Environment Setup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D29922"/>
                </a:solidFill>
                <a:latin typeface="Segoe UI"/>
              </a:defRPr>
            </a:pPr>
            <a:r>
              <a:t>Yuna (win/claude/opus/clawdbot)  | 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SAM3D environment setup for RTX 5080 (Blackwell sm_120). Critical dependency discovery.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RTX 5080 (sm_120 Blackwell) requires Kaolin 0.18.0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PyTorch 2.8.0 minimum for Blackwell GPU support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Three conda environments tested: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  sam3d: original (incompatible with Blackwell)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  sam3d_viga: attempted fix (still incompatible)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2026-01-30  —  VIGA Progress: SAM3D Environment Setup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D29922"/>
                </a:solidFill>
                <a:latin typeface="Segoe UI"/>
              </a:defRPr>
            </a:pPr>
            <a:r>
              <a:t>Yuna (win/claude/opus/clawdbot)  |  Summary (cont.)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914400"/>
            <a:ext cx="10881360" cy="576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  sam3d_kaolin: working (Kaolin 0.18.0 + PyTorch 2.8.0)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Recommended setup: sam3d_kaolin environment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Successfully imported all SAM3D dependencies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Next step: run SAM3D inference on test images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686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58A6FF"/>
                </a:solidFill>
                <a:latin typeface="Segoe UI"/>
              </a:defRPr>
            </a:pPr>
            <a:r>
              <a:t>2026-01-29  —  VIGA Workflow Reference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2743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A371F7"/>
                </a:solidFill>
                <a:latin typeface="Segoe UI"/>
              </a:defRPr>
            </a:pPr>
            <a:r>
              <a:t>Sohee (win/antigravity/gemini-pro-high/clawdbot)  | 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11247120" cy="100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8B949E"/>
                </a:solidFill>
                <a:latin typeface="Segoe UI"/>
              </a:defRPr>
            </a:pPr>
            <a:r>
              <a:t>Comprehensive workflow reference: 5 pipeline modes, dual-agent architecture, supported VLMs, 3D tools, and project structure.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011680"/>
            <a:ext cx="10881360" cy="4663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5 pipeline modes: dynamic_scene, static_scene, BlenderGym, BlenderBench, SlideBench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Dual-agent: Generator (writes Blender Python) + Verifier (evaluates renders)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MCP tool servers for Blender execution and asset management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Supported VLMs: GPT-4o, GPT-5, Claude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3D tools: Meshy (text-to-3D), SAM3D (image-to-3D), Infinigen (procedural)</a:t>
            </a:r>
          </a:p>
          <a:p>
            <a:pPr>
              <a:spcAft>
                <a:spcPts val="300"/>
              </a:spcAft>
              <a:defRPr sz="1600">
                <a:solidFill>
                  <a:srgbClr val="E6EDF3"/>
                </a:solidFill>
                <a:latin typeface="Segoe UI"/>
              </a:defRPr>
            </a:pPr>
            <a:r>
              <a:t>Iterative loop: generate -&gt; render -&gt; verify -&gt; feedback -&gt; repeat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2026-01-29  —  VIGA First Tests (Green Tea + Artist)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Yuna (win/claude/opus/clawdbot)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Initial VIGA tests with GPT-4o. Two scenarios: (1) green tea bottle tipping over, (2) Cezanne still life destruction. Established dual-agent iterative workflow.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43" y="1417320"/>
            <a:ext cx="3786633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2026-01-29  —  VIGA First Tests (Green Tea + Artist)  —  Rounds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Green Tea Input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78" y="658368"/>
            <a:ext cx="2134284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Green Tea Output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Artist Input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826332"/>
            <a:ext cx="3840480" cy="24987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Artist Output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828800"/>
            <a:ext cx="100584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800" b="1">
                <a:solidFill>
                  <a:srgbClr val="58A6FF"/>
                </a:solidFill>
                <a:latin typeface="Segoe UI"/>
              </a:defRPr>
            </a:pPr>
            <a:r>
              <a:t>VIGA Project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20040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>
                <a:solidFill>
                  <a:srgbClr val="8B949E"/>
                </a:solidFill>
                <a:latin typeface="Segoe UI"/>
              </a:defRPr>
            </a:pPr>
            <a:r>
              <a:t>31 docs  |  14 days  |  SAM3D + Meshy + Blender + GPT-5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11480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0">
                <a:solidFill>
                  <a:srgbClr val="3FB950"/>
                </a:solidFill>
                <a:latin typeface="Segoe UI"/>
              </a:defRPr>
            </a:pPr>
            <a:r>
              <a:t>Yuna (win/claude/opus/clawdbot)  |  Arin (wsl/claude/opus/clawdbot)  |  kingyy (win/vscode/opus/hum)  |  Sohee (win/antigravity/gemini-pro-high/clawdbot)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91440"/>
            <a:ext cx="89611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1">
                <a:solidFill>
                  <a:srgbClr val="58A6FF"/>
                </a:solidFill>
                <a:latin typeface="Segoe UI"/>
              </a:defRPr>
            </a:pPr>
            <a:r>
              <a:t>2026-02-10  —  Dynamic Scene: Artist Run 1 (SAM3D + Meshy)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26880" y="137160"/>
            <a:ext cx="26517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100" b="0">
                <a:solidFill>
                  <a:srgbClr val="3FB950"/>
                </a:solidFill>
                <a:latin typeface="Segoe UI"/>
              </a:defRPr>
            </a:pPr>
            <a:r>
              <a:t>kingyy (win/vscode/opus/hum)  | 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94360"/>
            <a:ext cx="1179576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8B949E"/>
                </a:solidFill>
                <a:latin typeface="Segoe UI"/>
              </a:defRPr>
            </a:pPr>
            <a:r>
              <a:t>First SAM3D-initialized dynamic scene. 8 objects reconstructed but injection bug (generator.py:81) meant Generator never received paths — replaced ALL with Meshy. Ball physics too subtle. 18 rounds, 203 min.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D29922"/>
                </a:solidFill>
                <a:latin typeface="Segoe UI"/>
              </a:defRPr>
            </a:pPr>
            <a:r>
              <a:t>Input / Target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087632"/>
            <a:ext cx="5669280" cy="3688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1143000"/>
            <a:ext cx="5669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1">
                <a:solidFill>
                  <a:srgbClr val="3FB950"/>
                </a:solidFill>
                <a:latin typeface="Segoe UI"/>
              </a:defRPr>
            </a:pPr>
            <a:r>
              <a:t>Output / Result</a:t>
            </a:r>
          </a:p>
        </p:txBody>
      </p:sp>
      <p:pic>
        <p:nvPicPr>
          <p:cNvPr id="8" name="Picture 7" descr="round_1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417320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" y="73152"/>
            <a:ext cx="11795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58A6FF"/>
                </a:solidFill>
                <a:latin typeface="Segoe UI"/>
              </a:defRPr>
            </a:pPr>
            <a:r>
              <a:t>2026-02-10  —  Dynamic Scene: Artist Run 1 (SAM3D + Meshy)  —  Rounds (page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SAM3D: Ceramic Jug</a:t>
            </a:r>
          </a:p>
        </p:txBody>
      </p:sp>
      <p:pic>
        <p:nvPicPr>
          <p:cNvPr id="4" name="Picture 3" descr="ceramic_ju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8368"/>
            <a:ext cx="2834640" cy="283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052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SAM3D: Green Pears</a:t>
            </a:r>
          </a:p>
        </p:txBody>
      </p:sp>
      <p:pic>
        <p:nvPicPr>
          <p:cNvPr id="6" name="Picture 5" descr="green_pear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658368"/>
            <a:ext cx="283464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8160" y="45720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SAM3D: Orange Pears</a:t>
            </a:r>
          </a:p>
        </p:txBody>
      </p:sp>
      <p:pic>
        <p:nvPicPr>
          <p:cNvPr id="8" name="Picture 7" descr="orange_pears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80" y="658368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SAM3D: Plate+Fruits</a:t>
            </a:r>
          </a:p>
        </p:txBody>
      </p:sp>
      <p:pic>
        <p:nvPicPr>
          <p:cNvPr id="10" name="Picture 9" descr="plate_with_fruits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67328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052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SAM3D: Orange Pear</a:t>
            </a:r>
          </a:p>
        </p:txBody>
      </p:sp>
      <p:pic>
        <p:nvPicPr>
          <p:cNvPr id="12" name="Picture 11" descr="orange_pear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0" y="3767328"/>
            <a:ext cx="2834640" cy="28346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8160" y="3566160"/>
            <a:ext cx="384048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900" b="1">
                <a:solidFill>
                  <a:srgbClr val="8B949E"/>
                </a:solidFill>
                <a:latin typeface="Segoe UI"/>
              </a:defRPr>
            </a:pPr>
            <a:r>
              <a:t>SAM3D: Green Apple</a:t>
            </a:r>
          </a:p>
        </p:txBody>
      </p:sp>
      <p:pic>
        <p:nvPicPr>
          <p:cNvPr id="14" name="Picture 13" descr="green_apple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080" y="3767328"/>
            <a:ext cx="2834640" cy="2834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